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63" r:id="rId7"/>
    <p:sldId id="265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68" r:id="rId17"/>
    <p:sldId id="278" r:id="rId18"/>
    <p:sldId id="279" r:id="rId19"/>
    <p:sldId id="258" r:id="rId20"/>
  </p:sldIdLst>
  <p:sldSz cx="12192000" cy="6858000"/>
  <p:notesSz cx="6858000" cy="9144000"/>
  <p:defaultTextStyle>
    <a:defPPr>
      <a:defRPr lang="en-B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185E-CE46-4A20-A4F3-420144D1B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18D89-7669-4E32-A944-1B10D5BA6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07A7-1FEE-4F69-83C5-9E859B0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4FA1-87BD-45FE-8430-0FFB8EA9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F7652-5C47-4DFB-B05E-7293A5A3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39596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668D-83EF-4133-BC14-C5F5D117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F8A71-258D-4814-8BC9-1E558096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D7B0-3294-4D7B-ABDB-412B2689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0313-E6EA-42D1-BF24-C181609E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844E-CE30-4292-87DD-77041612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99042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FCCEA-C6D3-42FC-BA6A-06994EDFB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3CC2-334E-4B99-BD2E-DAFBACEF3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52AF5-5F82-4AFB-BF1D-FEB07B36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3DF68-258F-45AD-AB2E-0B47E1C6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2DA2-F51F-4D54-A9A1-C1FD2C01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79628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71DA-8765-4C01-BD61-8EEACC81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BD26-C724-4735-B385-E157914A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9B883-CC35-4FBA-926E-F610E662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CBD15-6735-497E-B077-6FC8E886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AC6A-518D-4B12-B9F3-BD7111C4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1102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B590-9DE5-48F4-976A-946EA752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E8238-10F0-4BFA-A708-443BC43EF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CB55C-0580-40A3-BE7F-59DF911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44D5-A9FF-4820-9765-B4FE691E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6FEEC-AE26-49FF-929A-4CBE02B9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07321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4A99-E3E6-471F-B1FD-6E0E3311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6663-E8E2-4013-A8BE-9EE04BF69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9C19D-7360-4DBA-860D-8559479F3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08619-0CF9-418B-9E56-D98CC37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7DD1B-24D7-4157-969D-1A05B975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26B2-3AAF-49BC-97B9-7B78D9D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69055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339D-EB91-4882-836A-20F06A24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CDDD2-17BC-4620-8218-A29CB8E0D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ABAA-A910-4DC8-9FDA-F432797E9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30683-4858-4C94-A464-121BCBDE0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D05D-0187-4E3A-BC43-9070D11BF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1468D-E056-4888-B546-49F5B397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D34B9-3DB3-4754-A39C-302BF37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28981-79B0-45A7-9C3F-A294F468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82106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5D30-11FE-4DF9-AAD4-74676A46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9261-EA1C-418D-8CC3-51415243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CD459-7521-4F44-BBB0-9C0057B7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897EE-AB4B-4BDE-8877-40605D09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0580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9FADE-D653-4BF7-A6F3-9283E396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2123E-1CFC-4607-B33A-0497A806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2297E-050E-4FBD-8E10-4241AFED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15557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07EA-AFAB-4779-908C-C78A6E94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2E81-B52A-4440-B29A-80944FE6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0CF9-0D95-4912-BBA7-5597999A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79229-4CE4-4CA1-ACFF-3B58189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B776F-FDAB-426D-B170-78C5854D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09CD-1F06-4197-AD26-D6B23715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53989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98EC-F9EA-4712-B9DD-77F7F213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368A2-F715-4BA3-8B1D-CF9923492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6E13-579F-4A51-ADC3-ABD92AB6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1942B-2CDA-4798-9B0B-EFCA7704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AB970-72BE-4984-B403-FE56184A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17F47-A746-436C-8768-F9F359B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62307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A8FDB-6EBA-47F2-AE57-7AEC5AD9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C4DD-2B58-4890-83C8-471A3E64F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63B7-24E0-41CC-B06A-9A468C06F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6E8E5-3BF5-4AE6-8135-1B069DF6309E}" type="datetimeFigureOut">
              <a:rPr lang="en-BS" smtClean="0"/>
              <a:t>02/18/2025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3A6C-7DEB-471F-B744-792F5F697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DE0E-CDAD-4639-A167-AEAF39C12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91326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1F3F-1E4C-48F1-A4DB-592D81FA5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BB4E2-1CB8-433F-B502-BE496091D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545102-0E19-C0BB-69C3-40F86DA8C5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F118DB8D-152B-D09B-807F-A17BFED1FCF8}"/>
              </a:ext>
            </a:extLst>
          </p:cNvPr>
          <p:cNvSpPr/>
          <p:nvPr/>
        </p:nvSpPr>
        <p:spPr>
          <a:xfrm>
            <a:off x="0" y="1"/>
            <a:ext cx="6907237" cy="6857999"/>
          </a:xfrm>
          <a:custGeom>
            <a:avLst/>
            <a:gdLst/>
            <a:ahLst/>
            <a:cxnLst/>
            <a:rect l="l" t="t" r="r" b="b"/>
            <a:pathLst>
              <a:path w="6630952" h="6857999">
                <a:moveTo>
                  <a:pt x="2114192" y="5055949"/>
                </a:moveTo>
                <a:lnTo>
                  <a:pt x="2176733" y="5055949"/>
                </a:lnTo>
                <a:cubicBezTo>
                  <a:pt x="2241671" y="5055949"/>
                  <a:pt x="2288161" y="5071814"/>
                  <a:pt x="2316203" y="5103546"/>
                </a:cubicBezTo>
                <a:cubicBezTo>
                  <a:pt x="2344245" y="5135277"/>
                  <a:pt x="2358266" y="5194128"/>
                  <a:pt x="2358266" y="5280098"/>
                </a:cubicBezTo>
                <a:cubicBezTo>
                  <a:pt x="2358266" y="5345036"/>
                  <a:pt x="2351993" y="5391988"/>
                  <a:pt x="2339448" y="5420952"/>
                </a:cubicBezTo>
                <a:cubicBezTo>
                  <a:pt x="2326903" y="5449916"/>
                  <a:pt x="2309561" y="5470210"/>
                  <a:pt x="2287424" y="5481832"/>
                </a:cubicBezTo>
                <a:cubicBezTo>
                  <a:pt x="2265285" y="5493455"/>
                  <a:pt x="2228019" y="5499266"/>
                  <a:pt x="2175625" y="5499266"/>
                </a:cubicBezTo>
                <a:lnTo>
                  <a:pt x="2114192" y="5499266"/>
                </a:lnTo>
                <a:close/>
                <a:moveTo>
                  <a:pt x="418221" y="5048200"/>
                </a:moveTo>
                <a:cubicBezTo>
                  <a:pt x="470984" y="5048200"/>
                  <a:pt x="512770" y="5065819"/>
                  <a:pt x="543579" y="5101055"/>
                </a:cubicBezTo>
                <a:cubicBezTo>
                  <a:pt x="574388" y="5136292"/>
                  <a:pt x="589792" y="5192099"/>
                  <a:pt x="589792" y="5268475"/>
                </a:cubicBezTo>
                <a:cubicBezTo>
                  <a:pt x="589792" y="5359242"/>
                  <a:pt x="575033" y="5422151"/>
                  <a:pt x="545516" y="5457203"/>
                </a:cubicBezTo>
                <a:cubicBezTo>
                  <a:pt x="515998" y="5492255"/>
                  <a:pt x="474305" y="5509782"/>
                  <a:pt x="420435" y="5509782"/>
                </a:cubicBezTo>
                <a:cubicBezTo>
                  <a:pt x="368041" y="5509782"/>
                  <a:pt x="326624" y="5491886"/>
                  <a:pt x="296184" y="5456096"/>
                </a:cubicBezTo>
                <a:cubicBezTo>
                  <a:pt x="265744" y="5420306"/>
                  <a:pt x="250524" y="5361456"/>
                  <a:pt x="250524" y="5279544"/>
                </a:cubicBezTo>
                <a:cubicBezTo>
                  <a:pt x="250524" y="5196895"/>
                  <a:pt x="265837" y="5137676"/>
                  <a:pt x="296461" y="5101885"/>
                </a:cubicBezTo>
                <a:cubicBezTo>
                  <a:pt x="327086" y="5066095"/>
                  <a:pt x="367672" y="5048200"/>
                  <a:pt x="418221" y="5048200"/>
                </a:cubicBezTo>
                <a:close/>
                <a:moveTo>
                  <a:pt x="3820274" y="5036024"/>
                </a:moveTo>
                <a:lnTo>
                  <a:pt x="3930411" y="5036024"/>
                </a:lnTo>
                <a:cubicBezTo>
                  <a:pt x="3976164" y="5036024"/>
                  <a:pt x="4007342" y="5043035"/>
                  <a:pt x="4023945" y="5057056"/>
                </a:cubicBezTo>
                <a:cubicBezTo>
                  <a:pt x="4040549" y="5071077"/>
                  <a:pt x="4048851" y="5091185"/>
                  <a:pt x="4048851" y="5117382"/>
                </a:cubicBezTo>
                <a:cubicBezTo>
                  <a:pt x="4048851" y="5135093"/>
                  <a:pt x="4043593" y="5150774"/>
                  <a:pt x="4033077" y="5164426"/>
                </a:cubicBezTo>
                <a:cubicBezTo>
                  <a:pt x="4022562" y="5178078"/>
                  <a:pt x="4009002" y="5186564"/>
                  <a:pt x="3992398" y="5189885"/>
                </a:cubicBezTo>
                <a:cubicBezTo>
                  <a:pt x="3959560" y="5197264"/>
                  <a:pt x="3937422" y="5200954"/>
                  <a:pt x="3925984" y="5200954"/>
                </a:cubicBezTo>
                <a:lnTo>
                  <a:pt x="3820274" y="5200954"/>
                </a:lnTo>
                <a:close/>
                <a:moveTo>
                  <a:pt x="1229474" y="5036024"/>
                </a:moveTo>
                <a:lnTo>
                  <a:pt x="1339611" y="5036024"/>
                </a:lnTo>
                <a:cubicBezTo>
                  <a:pt x="1385364" y="5036024"/>
                  <a:pt x="1416542" y="5043035"/>
                  <a:pt x="1433145" y="5057056"/>
                </a:cubicBezTo>
                <a:cubicBezTo>
                  <a:pt x="1449749" y="5071077"/>
                  <a:pt x="1458051" y="5091185"/>
                  <a:pt x="1458051" y="5117382"/>
                </a:cubicBezTo>
                <a:cubicBezTo>
                  <a:pt x="1458051" y="5135093"/>
                  <a:pt x="1452793" y="5150774"/>
                  <a:pt x="1442277" y="5164426"/>
                </a:cubicBezTo>
                <a:cubicBezTo>
                  <a:pt x="1431762" y="5178078"/>
                  <a:pt x="1418202" y="5186564"/>
                  <a:pt x="1401598" y="5189885"/>
                </a:cubicBezTo>
                <a:cubicBezTo>
                  <a:pt x="1368760" y="5197264"/>
                  <a:pt x="1346622" y="5200954"/>
                  <a:pt x="1335184" y="5200954"/>
                </a:cubicBezTo>
                <a:lnTo>
                  <a:pt x="1229474" y="5200954"/>
                </a:lnTo>
                <a:close/>
                <a:moveTo>
                  <a:pt x="4890767" y="4872202"/>
                </a:moveTo>
                <a:lnTo>
                  <a:pt x="4890767" y="5683566"/>
                </a:lnTo>
                <a:lnTo>
                  <a:pt x="5126538" y="5683566"/>
                </a:lnTo>
                <a:lnTo>
                  <a:pt x="5126538" y="5238070"/>
                </a:lnTo>
                <a:lnTo>
                  <a:pt x="5430385" y="5683566"/>
                </a:lnTo>
                <a:lnTo>
                  <a:pt x="5666710" y="5683566"/>
                </a:lnTo>
                <a:lnTo>
                  <a:pt x="5666710" y="4872202"/>
                </a:lnTo>
                <a:lnTo>
                  <a:pt x="5430385" y="4872202"/>
                </a:lnTo>
                <a:lnTo>
                  <a:pt x="5430385" y="5321088"/>
                </a:lnTo>
                <a:lnTo>
                  <a:pt x="5124878" y="4872202"/>
                </a:lnTo>
                <a:close/>
                <a:moveTo>
                  <a:pt x="4460919" y="4872202"/>
                </a:moveTo>
                <a:lnTo>
                  <a:pt x="4460919" y="5683566"/>
                </a:lnTo>
                <a:lnTo>
                  <a:pt x="4712187" y="5683566"/>
                </a:lnTo>
                <a:lnTo>
                  <a:pt x="4712187" y="4872202"/>
                </a:lnTo>
                <a:close/>
                <a:moveTo>
                  <a:pt x="3568452" y="4872202"/>
                </a:moveTo>
                <a:lnTo>
                  <a:pt x="3568452" y="5683566"/>
                </a:lnTo>
                <a:lnTo>
                  <a:pt x="3820274" y="5683566"/>
                </a:lnTo>
                <a:lnTo>
                  <a:pt x="3820274" y="5354261"/>
                </a:lnTo>
                <a:lnTo>
                  <a:pt x="3842412" y="5354261"/>
                </a:lnTo>
                <a:cubicBezTo>
                  <a:pt x="3865288" y="5354261"/>
                  <a:pt x="3885766" y="5360533"/>
                  <a:pt x="3903846" y="5373078"/>
                </a:cubicBezTo>
                <a:cubicBezTo>
                  <a:pt x="3917128" y="5382671"/>
                  <a:pt x="3932256" y="5403518"/>
                  <a:pt x="3949229" y="5435619"/>
                </a:cubicBezTo>
                <a:lnTo>
                  <a:pt x="4083243" y="5683566"/>
                </a:lnTo>
                <a:lnTo>
                  <a:pt x="4366534" y="5683566"/>
                </a:lnTo>
                <a:lnTo>
                  <a:pt x="4245120" y="5448460"/>
                </a:lnTo>
                <a:cubicBezTo>
                  <a:pt x="4239222" y="5436642"/>
                  <a:pt x="4227516" y="5419838"/>
                  <a:pt x="4210001" y="5398049"/>
                </a:cubicBezTo>
                <a:cubicBezTo>
                  <a:pt x="4192487" y="5376259"/>
                  <a:pt x="4179120" y="5362041"/>
                  <a:pt x="4169902" y="5355394"/>
                </a:cubicBezTo>
                <a:cubicBezTo>
                  <a:pt x="4156256" y="5345426"/>
                  <a:pt x="4134501" y="5335455"/>
                  <a:pt x="4104638" y="5325481"/>
                </a:cubicBezTo>
                <a:cubicBezTo>
                  <a:pt x="4141927" y="5316995"/>
                  <a:pt x="4171277" y="5306295"/>
                  <a:pt x="4192689" y="5293381"/>
                </a:cubicBezTo>
                <a:cubicBezTo>
                  <a:pt x="4226282" y="5273087"/>
                  <a:pt x="4252678" y="5246614"/>
                  <a:pt x="4271876" y="5213960"/>
                </a:cubicBezTo>
                <a:cubicBezTo>
                  <a:pt x="4291074" y="5181306"/>
                  <a:pt x="4300673" y="5142472"/>
                  <a:pt x="4300673" y="5097458"/>
                </a:cubicBezTo>
                <a:cubicBezTo>
                  <a:pt x="4300673" y="5045802"/>
                  <a:pt x="4288127" y="5001987"/>
                  <a:pt x="4263038" y="4966012"/>
                </a:cubicBezTo>
                <a:cubicBezTo>
                  <a:pt x="4237948" y="4930038"/>
                  <a:pt x="4204925" y="4905409"/>
                  <a:pt x="4163969" y="4892126"/>
                </a:cubicBezTo>
                <a:cubicBezTo>
                  <a:pt x="4123014" y="4878843"/>
                  <a:pt x="4063794" y="4872202"/>
                  <a:pt x="3986310" y="4872202"/>
                </a:cubicBezTo>
                <a:close/>
                <a:moveTo>
                  <a:pt x="2745428" y="4872202"/>
                </a:moveTo>
                <a:lnTo>
                  <a:pt x="2745428" y="5683566"/>
                </a:lnTo>
                <a:lnTo>
                  <a:pt x="3429498" y="5683566"/>
                </a:lnTo>
                <a:lnTo>
                  <a:pt x="3429498" y="5499819"/>
                </a:lnTo>
                <a:lnTo>
                  <a:pt x="2996696" y="5499819"/>
                </a:lnTo>
                <a:lnTo>
                  <a:pt x="2996696" y="5339871"/>
                </a:lnTo>
                <a:lnTo>
                  <a:pt x="3386882" y="5339871"/>
                </a:lnTo>
                <a:lnTo>
                  <a:pt x="3386882" y="5174388"/>
                </a:lnTo>
                <a:lnTo>
                  <a:pt x="2996696" y="5174388"/>
                </a:lnTo>
                <a:lnTo>
                  <a:pt x="2996696" y="5045433"/>
                </a:lnTo>
                <a:lnTo>
                  <a:pt x="3417322" y="5045433"/>
                </a:lnTo>
                <a:lnTo>
                  <a:pt x="3417322" y="4872202"/>
                </a:lnTo>
                <a:close/>
                <a:moveTo>
                  <a:pt x="1863477" y="4872202"/>
                </a:moveTo>
                <a:lnTo>
                  <a:pt x="1863477" y="5683566"/>
                </a:lnTo>
                <a:lnTo>
                  <a:pt x="2235952" y="5683566"/>
                </a:lnTo>
                <a:cubicBezTo>
                  <a:pt x="2280598" y="5683566"/>
                  <a:pt x="2330408" y="5676187"/>
                  <a:pt x="2385385" y="5661428"/>
                </a:cubicBezTo>
                <a:cubicBezTo>
                  <a:pt x="2425603" y="5650728"/>
                  <a:pt x="2463238" y="5629235"/>
                  <a:pt x="2498290" y="5596951"/>
                </a:cubicBezTo>
                <a:cubicBezTo>
                  <a:pt x="2533342" y="5564666"/>
                  <a:pt x="2560738" y="5524632"/>
                  <a:pt x="2580478" y="5476851"/>
                </a:cubicBezTo>
                <a:cubicBezTo>
                  <a:pt x="2600218" y="5429069"/>
                  <a:pt x="2610087" y="5361825"/>
                  <a:pt x="2610087" y="5275117"/>
                </a:cubicBezTo>
                <a:cubicBezTo>
                  <a:pt x="2610087" y="5219771"/>
                  <a:pt x="2603446" y="5167378"/>
                  <a:pt x="2590163" y="5117936"/>
                </a:cubicBezTo>
                <a:cubicBezTo>
                  <a:pt x="2576880" y="5068494"/>
                  <a:pt x="2555480" y="5025140"/>
                  <a:pt x="2525962" y="4987874"/>
                </a:cubicBezTo>
                <a:cubicBezTo>
                  <a:pt x="2496445" y="4950608"/>
                  <a:pt x="2459087" y="4922013"/>
                  <a:pt x="2413888" y="4902088"/>
                </a:cubicBezTo>
                <a:cubicBezTo>
                  <a:pt x="2368689" y="4882164"/>
                  <a:pt x="2309377" y="4872202"/>
                  <a:pt x="2235952" y="4872202"/>
                </a:cubicBezTo>
                <a:close/>
                <a:moveTo>
                  <a:pt x="977652" y="4872202"/>
                </a:moveTo>
                <a:lnTo>
                  <a:pt x="977652" y="5683566"/>
                </a:lnTo>
                <a:lnTo>
                  <a:pt x="1229474" y="5683566"/>
                </a:lnTo>
                <a:lnTo>
                  <a:pt x="1229474" y="5354261"/>
                </a:lnTo>
                <a:lnTo>
                  <a:pt x="1251612" y="5354261"/>
                </a:lnTo>
                <a:cubicBezTo>
                  <a:pt x="1274488" y="5354261"/>
                  <a:pt x="1294966" y="5360533"/>
                  <a:pt x="1313046" y="5373078"/>
                </a:cubicBezTo>
                <a:cubicBezTo>
                  <a:pt x="1326329" y="5382671"/>
                  <a:pt x="1341456" y="5403518"/>
                  <a:pt x="1358429" y="5435619"/>
                </a:cubicBezTo>
                <a:lnTo>
                  <a:pt x="1492443" y="5683566"/>
                </a:lnTo>
                <a:lnTo>
                  <a:pt x="1775734" y="5683566"/>
                </a:lnTo>
                <a:lnTo>
                  <a:pt x="1654320" y="5448460"/>
                </a:lnTo>
                <a:cubicBezTo>
                  <a:pt x="1648422" y="5436642"/>
                  <a:pt x="1636716" y="5419838"/>
                  <a:pt x="1619201" y="5398049"/>
                </a:cubicBezTo>
                <a:cubicBezTo>
                  <a:pt x="1601687" y="5376259"/>
                  <a:pt x="1588320" y="5362041"/>
                  <a:pt x="1579102" y="5355394"/>
                </a:cubicBezTo>
                <a:cubicBezTo>
                  <a:pt x="1565456" y="5345426"/>
                  <a:pt x="1543701" y="5335455"/>
                  <a:pt x="1513837" y="5325481"/>
                </a:cubicBezTo>
                <a:cubicBezTo>
                  <a:pt x="1551126" y="5316995"/>
                  <a:pt x="1580477" y="5306295"/>
                  <a:pt x="1601888" y="5293381"/>
                </a:cubicBezTo>
                <a:cubicBezTo>
                  <a:pt x="1635482" y="5273087"/>
                  <a:pt x="1661878" y="5246614"/>
                  <a:pt x="1681076" y="5213960"/>
                </a:cubicBezTo>
                <a:cubicBezTo>
                  <a:pt x="1700274" y="5181306"/>
                  <a:pt x="1709873" y="5142472"/>
                  <a:pt x="1709873" y="5097458"/>
                </a:cubicBezTo>
                <a:cubicBezTo>
                  <a:pt x="1709873" y="5045802"/>
                  <a:pt x="1697328" y="5001987"/>
                  <a:pt x="1672238" y="4966012"/>
                </a:cubicBezTo>
                <a:cubicBezTo>
                  <a:pt x="1647148" y="4930038"/>
                  <a:pt x="1614125" y="4905409"/>
                  <a:pt x="1573169" y="4892126"/>
                </a:cubicBezTo>
                <a:cubicBezTo>
                  <a:pt x="1532214" y="4878843"/>
                  <a:pt x="1472994" y="4872202"/>
                  <a:pt x="1395511" y="4872202"/>
                </a:cubicBezTo>
                <a:close/>
                <a:moveTo>
                  <a:pt x="6238317" y="4858365"/>
                </a:moveTo>
                <a:cubicBezTo>
                  <a:pt x="6145337" y="4858365"/>
                  <a:pt x="6071358" y="4871464"/>
                  <a:pt x="6016382" y="4897661"/>
                </a:cubicBezTo>
                <a:cubicBezTo>
                  <a:pt x="5945908" y="4931606"/>
                  <a:pt x="5892408" y="4981325"/>
                  <a:pt x="5855880" y="5046817"/>
                </a:cubicBezTo>
                <a:cubicBezTo>
                  <a:pt x="5819352" y="5112309"/>
                  <a:pt x="5801088" y="5189331"/>
                  <a:pt x="5801088" y="5277884"/>
                </a:cubicBezTo>
                <a:cubicBezTo>
                  <a:pt x="5801088" y="5362009"/>
                  <a:pt x="5817784" y="5436541"/>
                  <a:pt x="5851175" y="5501480"/>
                </a:cubicBezTo>
                <a:cubicBezTo>
                  <a:pt x="5884567" y="5566418"/>
                  <a:pt x="5931611" y="5615307"/>
                  <a:pt x="5992306" y="5648145"/>
                </a:cubicBezTo>
                <a:cubicBezTo>
                  <a:pt x="6053001" y="5680983"/>
                  <a:pt x="6131500" y="5697403"/>
                  <a:pt x="6227801" y="5697403"/>
                </a:cubicBezTo>
                <a:cubicBezTo>
                  <a:pt x="6306023" y="5697403"/>
                  <a:pt x="6373637" y="5688271"/>
                  <a:pt x="6430642" y="5670007"/>
                </a:cubicBezTo>
                <a:cubicBezTo>
                  <a:pt x="6487648" y="5651743"/>
                  <a:pt x="6553233" y="5617336"/>
                  <a:pt x="6627395" y="5566787"/>
                </a:cubicBezTo>
                <a:lnTo>
                  <a:pt x="6627395" y="5220878"/>
                </a:lnTo>
                <a:lnTo>
                  <a:pt x="6239977" y="5220878"/>
                </a:lnTo>
                <a:lnTo>
                  <a:pt x="6239977" y="5389682"/>
                </a:lnTo>
                <a:lnTo>
                  <a:pt x="6407674" y="5389682"/>
                </a:lnTo>
                <a:lnTo>
                  <a:pt x="6407674" y="5466059"/>
                </a:lnTo>
                <a:cubicBezTo>
                  <a:pt x="6374835" y="5485614"/>
                  <a:pt x="6345687" y="5499450"/>
                  <a:pt x="6320228" y="5507568"/>
                </a:cubicBezTo>
                <a:cubicBezTo>
                  <a:pt x="6294769" y="5515685"/>
                  <a:pt x="6268019" y="5519744"/>
                  <a:pt x="6239977" y="5519744"/>
                </a:cubicBezTo>
                <a:cubicBezTo>
                  <a:pt x="6180942" y="5519744"/>
                  <a:pt x="6134913" y="5500926"/>
                  <a:pt x="6101890" y="5463291"/>
                </a:cubicBezTo>
                <a:cubicBezTo>
                  <a:pt x="6068867" y="5425656"/>
                  <a:pt x="6052356" y="5362932"/>
                  <a:pt x="6052356" y="5275117"/>
                </a:cubicBezTo>
                <a:cubicBezTo>
                  <a:pt x="6052356" y="5192468"/>
                  <a:pt x="6068683" y="5132049"/>
                  <a:pt x="6101337" y="5093860"/>
                </a:cubicBezTo>
                <a:cubicBezTo>
                  <a:pt x="6133991" y="5055672"/>
                  <a:pt x="6177806" y="5036578"/>
                  <a:pt x="6232782" y="5036578"/>
                </a:cubicBezTo>
                <a:cubicBezTo>
                  <a:pt x="6269679" y="5036578"/>
                  <a:pt x="6300027" y="5044695"/>
                  <a:pt x="6323826" y="5060930"/>
                </a:cubicBezTo>
                <a:cubicBezTo>
                  <a:pt x="6347624" y="5077165"/>
                  <a:pt x="6364505" y="5100594"/>
                  <a:pt x="6374467" y="5131219"/>
                </a:cubicBezTo>
                <a:lnTo>
                  <a:pt x="6616326" y="5088049"/>
                </a:lnTo>
                <a:cubicBezTo>
                  <a:pt x="6601567" y="5035655"/>
                  <a:pt x="6579522" y="4992394"/>
                  <a:pt x="6550189" y="4958264"/>
                </a:cubicBezTo>
                <a:cubicBezTo>
                  <a:pt x="6520855" y="4924134"/>
                  <a:pt x="6483958" y="4898952"/>
                  <a:pt x="6439498" y="4882717"/>
                </a:cubicBezTo>
                <a:cubicBezTo>
                  <a:pt x="6395036" y="4866483"/>
                  <a:pt x="6327977" y="4858365"/>
                  <a:pt x="6238317" y="4858365"/>
                </a:cubicBezTo>
                <a:close/>
                <a:moveTo>
                  <a:pt x="5187920" y="3238444"/>
                </a:moveTo>
                <a:lnTo>
                  <a:pt x="5267803" y="3238444"/>
                </a:lnTo>
                <a:cubicBezTo>
                  <a:pt x="5350750" y="3238444"/>
                  <a:pt x="5410133" y="3258710"/>
                  <a:pt x="5445950" y="3299241"/>
                </a:cubicBezTo>
                <a:cubicBezTo>
                  <a:pt x="5481769" y="3339772"/>
                  <a:pt x="5499677" y="3414942"/>
                  <a:pt x="5499677" y="3524753"/>
                </a:cubicBezTo>
                <a:cubicBezTo>
                  <a:pt x="5499677" y="3607699"/>
                  <a:pt x="5491666" y="3667671"/>
                  <a:pt x="5475642" y="3704667"/>
                </a:cubicBezTo>
                <a:cubicBezTo>
                  <a:pt x="5459618" y="3741663"/>
                  <a:pt x="5437467" y="3767584"/>
                  <a:pt x="5409190" y="3782430"/>
                </a:cubicBezTo>
                <a:cubicBezTo>
                  <a:pt x="5380912" y="3797276"/>
                  <a:pt x="5333312" y="3804698"/>
                  <a:pt x="5266389" y="3804698"/>
                </a:cubicBezTo>
                <a:lnTo>
                  <a:pt x="5187920" y="3804698"/>
                </a:lnTo>
                <a:close/>
                <a:moveTo>
                  <a:pt x="4147909" y="3228547"/>
                </a:moveTo>
                <a:cubicBezTo>
                  <a:pt x="4215303" y="3228547"/>
                  <a:pt x="4268677" y="3251052"/>
                  <a:pt x="4308029" y="3296060"/>
                </a:cubicBezTo>
                <a:cubicBezTo>
                  <a:pt x="4347382" y="3341068"/>
                  <a:pt x="4367058" y="3412350"/>
                  <a:pt x="4367058" y="3509907"/>
                </a:cubicBezTo>
                <a:cubicBezTo>
                  <a:pt x="4367058" y="3625844"/>
                  <a:pt x="4348207" y="3706199"/>
                  <a:pt x="4310504" y="3750971"/>
                </a:cubicBezTo>
                <a:cubicBezTo>
                  <a:pt x="4272800" y="3795744"/>
                  <a:pt x="4219545" y="3818130"/>
                  <a:pt x="4150737" y="3818130"/>
                </a:cubicBezTo>
                <a:cubicBezTo>
                  <a:pt x="4083813" y="3818130"/>
                  <a:pt x="4030911" y="3795273"/>
                  <a:pt x="3992030" y="3749558"/>
                </a:cubicBezTo>
                <a:cubicBezTo>
                  <a:pt x="3953149" y="3703842"/>
                  <a:pt x="3933708" y="3628672"/>
                  <a:pt x="3933708" y="3524046"/>
                </a:cubicBezTo>
                <a:cubicBezTo>
                  <a:pt x="3933708" y="3418477"/>
                  <a:pt x="3953267" y="3342835"/>
                  <a:pt x="3992384" y="3297120"/>
                </a:cubicBezTo>
                <a:cubicBezTo>
                  <a:pt x="4031500" y="3251405"/>
                  <a:pt x="4083343" y="3228547"/>
                  <a:pt x="4147909" y="3228547"/>
                </a:cubicBezTo>
                <a:close/>
                <a:moveTo>
                  <a:pt x="2938234" y="3228547"/>
                </a:moveTo>
                <a:cubicBezTo>
                  <a:pt x="3005628" y="3228547"/>
                  <a:pt x="3059002" y="3251052"/>
                  <a:pt x="3098354" y="3296060"/>
                </a:cubicBezTo>
                <a:cubicBezTo>
                  <a:pt x="3137707" y="3341068"/>
                  <a:pt x="3157383" y="3412350"/>
                  <a:pt x="3157383" y="3509907"/>
                </a:cubicBezTo>
                <a:cubicBezTo>
                  <a:pt x="3157383" y="3625844"/>
                  <a:pt x="3138532" y="3706199"/>
                  <a:pt x="3100829" y="3750971"/>
                </a:cubicBezTo>
                <a:cubicBezTo>
                  <a:pt x="3063126" y="3795744"/>
                  <a:pt x="3009870" y="3818130"/>
                  <a:pt x="2941062" y="3818130"/>
                </a:cubicBezTo>
                <a:cubicBezTo>
                  <a:pt x="2874139" y="3818130"/>
                  <a:pt x="2821236" y="3795273"/>
                  <a:pt x="2782355" y="3749558"/>
                </a:cubicBezTo>
                <a:cubicBezTo>
                  <a:pt x="2743474" y="3703842"/>
                  <a:pt x="2724033" y="3628672"/>
                  <a:pt x="2724033" y="3524046"/>
                </a:cubicBezTo>
                <a:cubicBezTo>
                  <a:pt x="2724033" y="3418477"/>
                  <a:pt x="2743592" y="3342835"/>
                  <a:pt x="2782708" y="3297120"/>
                </a:cubicBezTo>
                <a:cubicBezTo>
                  <a:pt x="2821825" y="3251405"/>
                  <a:pt x="2873667" y="3228547"/>
                  <a:pt x="2938234" y="3228547"/>
                </a:cubicBezTo>
                <a:close/>
                <a:moveTo>
                  <a:pt x="4867679" y="3003742"/>
                </a:moveTo>
                <a:lnTo>
                  <a:pt x="4867679" y="4040107"/>
                </a:lnTo>
                <a:lnTo>
                  <a:pt x="5343445" y="4040107"/>
                </a:lnTo>
                <a:cubicBezTo>
                  <a:pt x="5400471" y="4040107"/>
                  <a:pt x="5464095" y="4030681"/>
                  <a:pt x="5534317" y="4011830"/>
                </a:cubicBezTo>
                <a:cubicBezTo>
                  <a:pt x="5585688" y="3998162"/>
                  <a:pt x="5633759" y="3970710"/>
                  <a:pt x="5678531" y="3929472"/>
                </a:cubicBezTo>
                <a:cubicBezTo>
                  <a:pt x="5723304" y="3888234"/>
                  <a:pt x="5758298" y="3837099"/>
                  <a:pt x="5783511" y="3776068"/>
                </a:cubicBezTo>
                <a:cubicBezTo>
                  <a:pt x="5808725" y="3715036"/>
                  <a:pt x="5821332" y="3629143"/>
                  <a:pt x="5821332" y="3518390"/>
                </a:cubicBezTo>
                <a:cubicBezTo>
                  <a:pt x="5821332" y="3447697"/>
                  <a:pt x="5812849" y="3380774"/>
                  <a:pt x="5795882" y="3317621"/>
                </a:cubicBezTo>
                <a:cubicBezTo>
                  <a:pt x="5778916" y="3254469"/>
                  <a:pt x="5751582" y="3199092"/>
                  <a:pt x="5713878" y="3151492"/>
                </a:cubicBezTo>
                <a:cubicBezTo>
                  <a:pt x="5676175" y="3103892"/>
                  <a:pt x="5628457" y="3067367"/>
                  <a:pt x="5570724" y="3041917"/>
                </a:cubicBezTo>
                <a:cubicBezTo>
                  <a:pt x="5512992" y="3016468"/>
                  <a:pt x="5437232" y="3003742"/>
                  <a:pt x="5343445" y="3003742"/>
                </a:cubicBezTo>
                <a:close/>
                <a:moveTo>
                  <a:pt x="1483476" y="3003742"/>
                </a:moveTo>
                <a:lnTo>
                  <a:pt x="1483476" y="4040107"/>
                </a:lnTo>
                <a:lnTo>
                  <a:pt x="1805131" y="4040107"/>
                </a:lnTo>
                <a:lnTo>
                  <a:pt x="1805131" y="3616654"/>
                </a:lnTo>
                <a:lnTo>
                  <a:pt x="2206669" y="3616654"/>
                </a:lnTo>
                <a:lnTo>
                  <a:pt x="2206669" y="3407402"/>
                </a:lnTo>
                <a:lnTo>
                  <a:pt x="1805131" y="3407402"/>
                </a:lnTo>
                <a:lnTo>
                  <a:pt x="1805131" y="3226427"/>
                </a:lnTo>
                <a:lnTo>
                  <a:pt x="2275242" y="3226427"/>
                </a:lnTo>
                <a:lnTo>
                  <a:pt x="2275242" y="3003742"/>
                </a:lnTo>
                <a:close/>
                <a:moveTo>
                  <a:pt x="4148616" y="2986069"/>
                </a:moveTo>
                <a:cubicBezTo>
                  <a:pt x="3980366" y="2986069"/>
                  <a:pt x="3849111" y="3033198"/>
                  <a:pt x="3754854" y="3127456"/>
                </a:cubicBezTo>
                <a:cubicBezTo>
                  <a:pt x="3660596" y="3221714"/>
                  <a:pt x="3613467" y="3353439"/>
                  <a:pt x="3613467" y="3522632"/>
                </a:cubicBezTo>
                <a:cubicBezTo>
                  <a:pt x="3613467" y="3643753"/>
                  <a:pt x="3637267" y="3744609"/>
                  <a:pt x="3684867" y="3825199"/>
                </a:cubicBezTo>
                <a:cubicBezTo>
                  <a:pt x="3732467" y="3905790"/>
                  <a:pt x="3794560" y="3964701"/>
                  <a:pt x="3871144" y="4001933"/>
                </a:cubicBezTo>
                <a:cubicBezTo>
                  <a:pt x="3947729" y="4039165"/>
                  <a:pt x="4044461" y="4057781"/>
                  <a:pt x="4161341" y="4057781"/>
                </a:cubicBezTo>
                <a:cubicBezTo>
                  <a:pt x="4276335" y="4057781"/>
                  <a:pt x="4372360" y="4036219"/>
                  <a:pt x="4449416" y="3993096"/>
                </a:cubicBezTo>
                <a:cubicBezTo>
                  <a:pt x="4526472" y="3949973"/>
                  <a:pt x="4585383" y="3889648"/>
                  <a:pt x="4626149" y="3812121"/>
                </a:cubicBezTo>
                <a:cubicBezTo>
                  <a:pt x="4666916" y="3734594"/>
                  <a:pt x="4687299" y="3635270"/>
                  <a:pt x="4687299" y="3514149"/>
                </a:cubicBezTo>
                <a:cubicBezTo>
                  <a:pt x="4687299" y="3347312"/>
                  <a:pt x="4640641" y="3217590"/>
                  <a:pt x="4547326" y="3124982"/>
                </a:cubicBezTo>
                <a:cubicBezTo>
                  <a:pt x="4454011" y="3032374"/>
                  <a:pt x="4321108" y="2986069"/>
                  <a:pt x="4148616" y="2986069"/>
                </a:cubicBezTo>
                <a:close/>
                <a:moveTo>
                  <a:pt x="2938941" y="2986069"/>
                </a:moveTo>
                <a:cubicBezTo>
                  <a:pt x="2770691" y="2986069"/>
                  <a:pt x="2639437" y="3033198"/>
                  <a:pt x="2545179" y="3127456"/>
                </a:cubicBezTo>
                <a:cubicBezTo>
                  <a:pt x="2450921" y="3221714"/>
                  <a:pt x="2403792" y="3353439"/>
                  <a:pt x="2403792" y="3522632"/>
                </a:cubicBezTo>
                <a:cubicBezTo>
                  <a:pt x="2403792" y="3643753"/>
                  <a:pt x="2427593" y="3744609"/>
                  <a:pt x="2475193" y="3825199"/>
                </a:cubicBezTo>
                <a:cubicBezTo>
                  <a:pt x="2522793" y="3905790"/>
                  <a:pt x="2584885" y="3964701"/>
                  <a:pt x="2661469" y="4001933"/>
                </a:cubicBezTo>
                <a:cubicBezTo>
                  <a:pt x="2738054" y="4039165"/>
                  <a:pt x="2834786" y="4057781"/>
                  <a:pt x="2951666" y="4057781"/>
                </a:cubicBezTo>
                <a:cubicBezTo>
                  <a:pt x="3066661" y="4057781"/>
                  <a:pt x="3162685" y="4036219"/>
                  <a:pt x="3239741" y="3993096"/>
                </a:cubicBezTo>
                <a:cubicBezTo>
                  <a:pt x="3316797" y="3949973"/>
                  <a:pt x="3375708" y="3889648"/>
                  <a:pt x="3416474" y="3812121"/>
                </a:cubicBezTo>
                <a:cubicBezTo>
                  <a:pt x="3457241" y="3734594"/>
                  <a:pt x="3477624" y="3635270"/>
                  <a:pt x="3477624" y="3514149"/>
                </a:cubicBezTo>
                <a:cubicBezTo>
                  <a:pt x="3477624" y="3347312"/>
                  <a:pt x="3430967" y="3217590"/>
                  <a:pt x="3337651" y="3124982"/>
                </a:cubicBezTo>
                <a:cubicBezTo>
                  <a:pt x="3244337" y="3032374"/>
                  <a:pt x="3111433" y="2986069"/>
                  <a:pt x="2938941" y="2986069"/>
                </a:cubicBezTo>
                <a:close/>
                <a:moveTo>
                  <a:pt x="869786" y="1514209"/>
                </a:moveTo>
                <a:cubicBezTo>
                  <a:pt x="937180" y="1514209"/>
                  <a:pt x="990554" y="1536713"/>
                  <a:pt x="1029906" y="1581721"/>
                </a:cubicBezTo>
                <a:cubicBezTo>
                  <a:pt x="1069259" y="1626729"/>
                  <a:pt x="1088935" y="1698011"/>
                  <a:pt x="1088935" y="1795568"/>
                </a:cubicBezTo>
                <a:cubicBezTo>
                  <a:pt x="1088935" y="1911505"/>
                  <a:pt x="1070084" y="1991860"/>
                  <a:pt x="1032381" y="2036633"/>
                </a:cubicBezTo>
                <a:cubicBezTo>
                  <a:pt x="994678" y="2081405"/>
                  <a:pt x="941422" y="2103792"/>
                  <a:pt x="872614" y="2103792"/>
                </a:cubicBezTo>
                <a:cubicBezTo>
                  <a:pt x="805691" y="2103792"/>
                  <a:pt x="752789" y="2080934"/>
                  <a:pt x="713907" y="2035219"/>
                </a:cubicBezTo>
                <a:cubicBezTo>
                  <a:pt x="675026" y="1989504"/>
                  <a:pt x="655585" y="1914333"/>
                  <a:pt x="655585" y="1809707"/>
                </a:cubicBezTo>
                <a:cubicBezTo>
                  <a:pt x="655585" y="1704138"/>
                  <a:pt x="675144" y="1628496"/>
                  <a:pt x="714261" y="1582781"/>
                </a:cubicBezTo>
                <a:cubicBezTo>
                  <a:pt x="753378" y="1537066"/>
                  <a:pt x="805219" y="1514209"/>
                  <a:pt x="869786" y="1514209"/>
                </a:cubicBezTo>
                <a:close/>
                <a:moveTo>
                  <a:pt x="5527957" y="1289404"/>
                </a:moveTo>
                <a:lnTo>
                  <a:pt x="5527957" y="2325768"/>
                </a:lnTo>
                <a:lnTo>
                  <a:pt x="6401726" y="2325768"/>
                </a:lnTo>
                <a:lnTo>
                  <a:pt x="6401726" y="2091067"/>
                </a:lnTo>
                <a:lnTo>
                  <a:pt x="5848905" y="2091067"/>
                </a:lnTo>
                <a:lnTo>
                  <a:pt x="5848905" y="1886763"/>
                </a:lnTo>
                <a:lnTo>
                  <a:pt x="6347293" y="1886763"/>
                </a:lnTo>
                <a:lnTo>
                  <a:pt x="6347293" y="1675389"/>
                </a:lnTo>
                <a:lnTo>
                  <a:pt x="5848905" y="1675389"/>
                </a:lnTo>
                <a:lnTo>
                  <a:pt x="5848905" y="1510674"/>
                </a:lnTo>
                <a:lnTo>
                  <a:pt x="6386174" y="1510674"/>
                </a:lnTo>
                <a:lnTo>
                  <a:pt x="6386174" y="1289404"/>
                </a:lnTo>
                <a:close/>
                <a:moveTo>
                  <a:pt x="4321110" y="1289404"/>
                </a:moveTo>
                <a:lnTo>
                  <a:pt x="4321110" y="2325768"/>
                </a:lnTo>
                <a:lnTo>
                  <a:pt x="4622264" y="2325768"/>
                </a:lnTo>
                <a:lnTo>
                  <a:pt x="4622264" y="1756731"/>
                </a:lnTo>
                <a:lnTo>
                  <a:pt x="5010370" y="2325768"/>
                </a:lnTo>
                <a:lnTo>
                  <a:pt x="5312231" y="2325768"/>
                </a:lnTo>
                <a:lnTo>
                  <a:pt x="5312231" y="1289404"/>
                </a:lnTo>
                <a:lnTo>
                  <a:pt x="5010370" y="1289404"/>
                </a:lnTo>
                <a:lnTo>
                  <a:pt x="5010370" y="1862771"/>
                </a:lnTo>
                <a:lnTo>
                  <a:pt x="4620143" y="1289404"/>
                </a:lnTo>
                <a:close/>
                <a:moveTo>
                  <a:pt x="3769739" y="1289404"/>
                </a:moveTo>
                <a:lnTo>
                  <a:pt x="3769739" y="2325768"/>
                </a:lnTo>
                <a:lnTo>
                  <a:pt x="4090687" y="2325768"/>
                </a:lnTo>
                <a:lnTo>
                  <a:pt x="4090687" y="1289404"/>
                </a:lnTo>
                <a:close/>
                <a:moveTo>
                  <a:pt x="2794989" y="1289404"/>
                </a:moveTo>
                <a:lnTo>
                  <a:pt x="2794989" y="2325768"/>
                </a:lnTo>
                <a:lnTo>
                  <a:pt x="3615032" y="2325768"/>
                </a:lnTo>
                <a:lnTo>
                  <a:pt x="3615032" y="2070565"/>
                </a:lnTo>
                <a:lnTo>
                  <a:pt x="3115231" y="2070565"/>
                </a:lnTo>
                <a:lnTo>
                  <a:pt x="3115231" y="1289404"/>
                </a:lnTo>
                <a:close/>
                <a:moveTo>
                  <a:pt x="1587435" y="1289404"/>
                </a:moveTo>
                <a:lnTo>
                  <a:pt x="1587435" y="2325768"/>
                </a:lnTo>
                <a:lnTo>
                  <a:pt x="1888589" y="2325768"/>
                </a:lnTo>
                <a:lnTo>
                  <a:pt x="1888589" y="1756731"/>
                </a:lnTo>
                <a:lnTo>
                  <a:pt x="2276695" y="2325768"/>
                </a:lnTo>
                <a:lnTo>
                  <a:pt x="2578556" y="2325768"/>
                </a:lnTo>
                <a:lnTo>
                  <a:pt x="2578556" y="1289404"/>
                </a:lnTo>
                <a:lnTo>
                  <a:pt x="2276695" y="1289404"/>
                </a:lnTo>
                <a:lnTo>
                  <a:pt x="2276695" y="1862771"/>
                </a:lnTo>
                <a:lnTo>
                  <a:pt x="1886468" y="1289404"/>
                </a:lnTo>
                <a:close/>
                <a:moveTo>
                  <a:pt x="870493" y="1271730"/>
                </a:moveTo>
                <a:cubicBezTo>
                  <a:pt x="702243" y="1271730"/>
                  <a:pt x="570989" y="1318859"/>
                  <a:pt x="476731" y="1413117"/>
                </a:cubicBezTo>
                <a:cubicBezTo>
                  <a:pt x="382473" y="1507375"/>
                  <a:pt x="335344" y="1639100"/>
                  <a:pt x="335344" y="1808293"/>
                </a:cubicBezTo>
                <a:cubicBezTo>
                  <a:pt x="335344" y="1929414"/>
                  <a:pt x="359144" y="2030270"/>
                  <a:pt x="406744" y="2110861"/>
                </a:cubicBezTo>
                <a:cubicBezTo>
                  <a:pt x="454345" y="2191451"/>
                  <a:pt x="516437" y="2250362"/>
                  <a:pt x="593022" y="2287594"/>
                </a:cubicBezTo>
                <a:cubicBezTo>
                  <a:pt x="669606" y="2324826"/>
                  <a:pt x="766338" y="2343442"/>
                  <a:pt x="883218" y="2343442"/>
                </a:cubicBezTo>
                <a:cubicBezTo>
                  <a:pt x="998212" y="2343442"/>
                  <a:pt x="1094237" y="2321880"/>
                  <a:pt x="1171293" y="2278757"/>
                </a:cubicBezTo>
                <a:cubicBezTo>
                  <a:pt x="1248349" y="2235635"/>
                  <a:pt x="1307260" y="2175309"/>
                  <a:pt x="1348027" y="2097783"/>
                </a:cubicBezTo>
                <a:cubicBezTo>
                  <a:pt x="1388793" y="2020255"/>
                  <a:pt x="1409176" y="1920931"/>
                  <a:pt x="1409176" y="1799810"/>
                </a:cubicBezTo>
                <a:cubicBezTo>
                  <a:pt x="1409176" y="1632974"/>
                  <a:pt x="1362519" y="1503251"/>
                  <a:pt x="1269204" y="1410643"/>
                </a:cubicBezTo>
                <a:cubicBezTo>
                  <a:pt x="1175888" y="1318035"/>
                  <a:pt x="1042985" y="1271730"/>
                  <a:pt x="870493" y="1271730"/>
                </a:cubicBezTo>
                <a:close/>
                <a:moveTo>
                  <a:pt x="0" y="0"/>
                </a:moveTo>
                <a:lnTo>
                  <a:pt x="6630952" y="0"/>
                </a:lnTo>
                <a:lnTo>
                  <a:pt x="6630952" y="6857999"/>
                </a:lnTo>
                <a:lnTo>
                  <a:pt x="0" y="6857999"/>
                </a:lnTo>
                <a:lnTo>
                  <a:pt x="0" y="5280218"/>
                </a:lnTo>
                <a:lnTo>
                  <a:pt x="13784" y="5408776"/>
                </a:lnTo>
                <a:cubicBezTo>
                  <a:pt x="23101" y="5448256"/>
                  <a:pt x="37075" y="5483769"/>
                  <a:pt x="55708" y="5515316"/>
                </a:cubicBezTo>
                <a:cubicBezTo>
                  <a:pt x="92974" y="5578410"/>
                  <a:pt x="141586" y="5624531"/>
                  <a:pt x="201544" y="5653680"/>
                </a:cubicBezTo>
                <a:cubicBezTo>
                  <a:pt x="261501" y="5682828"/>
                  <a:pt x="337232" y="5697403"/>
                  <a:pt x="428737" y="5697403"/>
                </a:cubicBezTo>
                <a:cubicBezTo>
                  <a:pt x="518765" y="5697403"/>
                  <a:pt x="593943" y="5680522"/>
                  <a:pt x="654270" y="5646761"/>
                </a:cubicBezTo>
                <a:cubicBezTo>
                  <a:pt x="714596" y="5613001"/>
                  <a:pt x="760717" y="5565773"/>
                  <a:pt x="792633" y="5505077"/>
                </a:cubicBezTo>
                <a:cubicBezTo>
                  <a:pt x="824549" y="5444382"/>
                  <a:pt x="840507" y="5366621"/>
                  <a:pt x="840507" y="5271796"/>
                </a:cubicBezTo>
                <a:cubicBezTo>
                  <a:pt x="840507" y="5141181"/>
                  <a:pt x="803979" y="5039622"/>
                  <a:pt x="730923" y="4967119"/>
                </a:cubicBezTo>
                <a:cubicBezTo>
                  <a:pt x="657867" y="4894617"/>
                  <a:pt x="553817" y="4858365"/>
                  <a:pt x="418775" y="4858365"/>
                </a:cubicBezTo>
                <a:cubicBezTo>
                  <a:pt x="287052" y="4858365"/>
                  <a:pt x="184294" y="4895262"/>
                  <a:pt x="110500" y="4969056"/>
                </a:cubicBezTo>
                <a:cubicBezTo>
                  <a:pt x="55155" y="5024402"/>
                  <a:pt x="20564" y="5096247"/>
                  <a:pt x="6728" y="5184592"/>
                </a:cubicBezTo>
                <a:lnTo>
                  <a:pt x="0" y="52758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0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10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1BB3-7927-093F-2D32-5F0C07DEDE37}"/>
              </a:ext>
            </a:extLst>
          </p:cNvPr>
          <p:cNvSpPr txBox="1"/>
          <p:nvPr/>
        </p:nvSpPr>
        <p:spPr>
          <a:xfrm>
            <a:off x="649981" y="1394468"/>
            <a:ext cx="5031643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 of Online Food Ordering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FED17-7C22-69B6-F2CD-A9031C5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60" y="596822"/>
            <a:ext cx="4038825" cy="56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C5A71-9DC4-B504-D87F-4BD4DEF7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4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</a:t>
            </a:r>
            <a:endParaRPr lang="en-BS" sz="41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EC58-DE6E-EF66-8567-37E452E8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761675"/>
            <a:ext cx="5595182" cy="4754948"/>
          </a:xfrm>
        </p:spPr>
        <p:txBody>
          <a:bodyPr>
            <a:normAutofit/>
          </a:bodyPr>
          <a:lstStyle/>
          <a:p>
            <a:pPr marL="342900" marR="459105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is secure which lets only authentic users.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9105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imple, user-friendly, and attractive to users.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architecture of this system is highly optimized and well managed.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light application that uses minimum bandwidth and provides high-speed accessibility.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BS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2896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3F2E2-E40E-2928-B673-B3907871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ANALYSIS</a:t>
            </a:r>
            <a:endParaRPr lang="en-B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FA70-8864-1BEC-8262-A6A15072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02494"/>
            <a:ext cx="6000751" cy="565426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 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Java or Kotlin for Android.       	Hardware and software readily available.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design.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use for customers and admins.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 Feasibility: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cost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endParaRPr lang="en-BS" sz="1500" dirty="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15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CFF3-EE64-C57B-C5B2-CA0DD9BE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13519"/>
            <a:ext cx="3505200" cy="1024732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9E250C-F00F-6253-94FC-BF1022B30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207491"/>
              </p:ext>
            </p:extLst>
          </p:nvPr>
        </p:nvGraphicFramePr>
        <p:xfrm>
          <a:off x="1299410" y="1409700"/>
          <a:ext cx="9711490" cy="4702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273">
                  <a:extLst>
                    <a:ext uri="{9D8B030D-6E8A-4147-A177-3AD203B41FA5}">
                      <a16:colId xmlns:a16="http://schemas.microsoft.com/office/drawing/2014/main" val="951823718"/>
                    </a:ext>
                  </a:extLst>
                </a:gridCol>
                <a:gridCol w="1344496">
                  <a:extLst>
                    <a:ext uri="{9D8B030D-6E8A-4147-A177-3AD203B41FA5}">
                      <a16:colId xmlns:a16="http://schemas.microsoft.com/office/drawing/2014/main" val="223375916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2369251083"/>
                    </a:ext>
                  </a:extLst>
                </a:gridCol>
                <a:gridCol w="1256162">
                  <a:extLst>
                    <a:ext uri="{9D8B030D-6E8A-4147-A177-3AD203B41FA5}">
                      <a16:colId xmlns:a16="http://schemas.microsoft.com/office/drawing/2014/main" val="1054210044"/>
                    </a:ext>
                  </a:extLst>
                </a:gridCol>
                <a:gridCol w="1208007">
                  <a:extLst>
                    <a:ext uri="{9D8B030D-6E8A-4147-A177-3AD203B41FA5}">
                      <a16:colId xmlns:a16="http://schemas.microsoft.com/office/drawing/2014/main" val="3509943563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3284047831"/>
                    </a:ext>
                  </a:extLst>
                </a:gridCol>
                <a:gridCol w="1343382">
                  <a:extLst>
                    <a:ext uri="{9D8B030D-6E8A-4147-A177-3AD203B41FA5}">
                      <a16:colId xmlns:a16="http://schemas.microsoft.com/office/drawing/2014/main" val="1089595835"/>
                    </a:ext>
                  </a:extLst>
                </a:gridCol>
              </a:tblGrid>
              <a:tr h="6691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Time 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July</a:t>
                      </a:r>
                      <a:endParaRPr lang="en-GB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June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July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Aug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en-US" sz="1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Sept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44566"/>
                  </a:ext>
                </a:extLst>
              </a:tr>
              <a:tr h="6736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 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1436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Design 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13262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Coding 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676112"/>
                  </a:ext>
                </a:extLst>
              </a:tr>
              <a:tr h="6736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88921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79853"/>
                  </a:ext>
                </a:extLst>
              </a:tr>
              <a:tr h="6691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06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53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 23">
            <a:extLst>
              <a:ext uri="{FF2B5EF4-FFF2-40B4-BE49-F238E27FC236}">
                <a16:creationId xmlns:a16="http://schemas.microsoft.com/office/drawing/2014/main" id="{198EB4CD-B435-8104-CC9F-E267F3111FDE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419" t="4394" r="7631" b="15104"/>
          <a:stretch/>
        </p:blipFill>
        <p:spPr bwMode="auto">
          <a:xfrm>
            <a:off x="2096402" y="281516"/>
            <a:ext cx="4552686" cy="556683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D56B19-7604-A3B5-8CCD-DCF71B7E9ABF}"/>
              </a:ext>
            </a:extLst>
          </p:cNvPr>
          <p:cNvSpPr txBox="1"/>
          <p:nvPr/>
        </p:nvSpPr>
        <p:spPr>
          <a:xfrm>
            <a:off x="3166728" y="6391818"/>
            <a:ext cx="292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 workflow Process</a:t>
            </a:r>
            <a:endParaRPr lang="en-BS" dirty="0"/>
          </a:p>
        </p:txBody>
      </p:sp>
    </p:spTree>
    <p:extLst>
      <p:ext uri="{BB962C8B-B14F-4D97-AF65-F5344CB8AC3E}">
        <p14:creationId xmlns:p14="http://schemas.microsoft.com/office/powerpoint/2010/main" val="1103831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Image 24">
            <a:extLst>
              <a:ext uri="{FF2B5EF4-FFF2-40B4-BE49-F238E27FC236}">
                <a16:creationId xmlns:a16="http://schemas.microsoft.com/office/drawing/2014/main" id="{5725CD30-F9BE-7953-6A36-1E6A908F3B00}"/>
              </a:ext>
            </a:extLst>
          </p:cNvPr>
          <p:cNvPicPr>
            <a:picLocks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9432" y="304800"/>
            <a:ext cx="2815668" cy="554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7F0B3E-63B8-DFCD-BF9A-C570E2B123A6}"/>
              </a:ext>
            </a:extLst>
          </p:cNvPr>
          <p:cNvSpPr txBox="1"/>
          <p:nvPr/>
        </p:nvSpPr>
        <p:spPr>
          <a:xfrm>
            <a:off x="3699432" y="6273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Customer Workflow Process</a:t>
            </a:r>
            <a:endParaRPr lang="en-BS" dirty="0"/>
          </a:p>
        </p:txBody>
      </p:sp>
    </p:spTree>
    <p:extLst>
      <p:ext uri="{BB962C8B-B14F-4D97-AF65-F5344CB8AC3E}">
        <p14:creationId xmlns:p14="http://schemas.microsoft.com/office/powerpoint/2010/main" val="2571426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7DE760-1B5D-3B59-D827-380CF5955CF7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7355" y="1346200"/>
            <a:ext cx="5224145" cy="459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E4E7F-1798-4867-E987-ACA445D6F709}"/>
              </a:ext>
            </a:extLst>
          </p:cNvPr>
          <p:cNvSpPr txBox="1"/>
          <p:nvPr/>
        </p:nvSpPr>
        <p:spPr>
          <a:xfrm>
            <a:off x="2358189" y="336884"/>
            <a:ext cx="39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DD689-D5AB-8596-C71D-1985514D6E3D}"/>
              </a:ext>
            </a:extLst>
          </p:cNvPr>
          <p:cNvSpPr txBox="1"/>
          <p:nvPr/>
        </p:nvSpPr>
        <p:spPr>
          <a:xfrm>
            <a:off x="625642" y="1925053"/>
            <a:ext cx="6151713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 model used as development methodology.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Iterative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Early risk identifying and risk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Adapts to changing requirement providing Flexibility.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and refine prototype in each cycle.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 complex features over multiple iterations.       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864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820648E-2558-5452-220E-D635FC57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b="63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A2B1-27B2-A7DC-F071-74D7A22A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22" y="1350071"/>
            <a:ext cx="4326909" cy="780098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  <a:endParaRPr lang="en-B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541C-F9C5-71F5-D16A-C654E518F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2492080"/>
            <a:ext cx="7479543" cy="272136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modern technologies : Android Studio, Java, Kotlin and Firebase.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limitations of Traditional Ordering System.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convenience for customers and restaurant admins.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user specifications and market needs.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future enhancements and market growth.</a:t>
            </a:r>
            <a:endParaRPr lang="en-B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5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35108-20DC-AA73-3068-ACEDC500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439" y="1573514"/>
            <a:ext cx="3011465" cy="760254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en-B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holding a phone">
            <a:extLst>
              <a:ext uri="{FF2B5EF4-FFF2-40B4-BE49-F238E27FC236}">
                <a16:creationId xmlns:a16="http://schemas.microsoft.com/office/drawing/2014/main" id="{491E5746-C07F-C3D4-C824-17D7A88D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8" r="18226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9" name="Freeform: Shape 2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C4D15B1-41D4-5136-42E1-EB6D48F4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900" y="2505270"/>
            <a:ext cx="7226300" cy="2804024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470535" algn="l"/>
              </a:tabLst>
            </a:pP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Creation</a:t>
            </a:r>
            <a:r>
              <a:rPr lang="en-US" sz="1800" spc="-2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seamless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platform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managing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orders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deliveries.</a:t>
            </a:r>
            <a:endParaRPr lang="en-BS" sz="180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470535" algn="l"/>
              </a:tabLst>
            </a:pP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1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intuitive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user-friendly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interface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experience.</a:t>
            </a:r>
            <a:endParaRPr lang="en-BS" sz="180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BS" sz="1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80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full of food&#10;&#10;Description automatically generated">
            <a:extLst>
              <a:ext uri="{FF2B5EF4-FFF2-40B4-BE49-F238E27FC236}">
                <a16:creationId xmlns:a16="http://schemas.microsoft.com/office/drawing/2014/main" id="{7ECE9331-9CF1-2972-E2D0-7CF4B38EF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b="44910"/>
          <a:stretch/>
        </p:blipFill>
        <p:spPr>
          <a:xfrm>
            <a:off x="3882570" y="-2"/>
            <a:ext cx="8309430" cy="68580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C21040-A2A2-C9BC-1CBE-71BD5A06F123}"/>
              </a:ext>
            </a:extLst>
          </p:cNvPr>
          <p:cNvSpPr txBox="1"/>
          <p:nvPr/>
        </p:nvSpPr>
        <p:spPr>
          <a:xfrm>
            <a:off x="390070" y="1597907"/>
            <a:ext cx="349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r>
              <a:rPr lang="en-GB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YOU</a:t>
            </a:r>
            <a:endParaRPr lang="en-B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12">
            <a:extLst>
              <a:ext uri="{FF2B5EF4-FFF2-40B4-BE49-F238E27FC236}">
                <a16:creationId xmlns:a16="http://schemas.microsoft.com/office/drawing/2014/main" id="{234E2142-DA4E-426C-6F6B-85F5EDCA6470}"/>
              </a:ext>
            </a:extLst>
          </p:cNvPr>
          <p:cNvSpPr/>
          <p:nvPr/>
        </p:nvSpPr>
        <p:spPr>
          <a:xfrm>
            <a:off x="1828609" y="4429224"/>
            <a:ext cx="2253698" cy="908446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i="1" dirty="0"/>
              <a:t>ORDER RIGHT NOW </a:t>
            </a:r>
          </a:p>
        </p:txBody>
      </p:sp>
      <p:pic>
        <p:nvPicPr>
          <p:cNvPr id="4" name="Imagen 8">
            <a:extLst>
              <a:ext uri="{FF2B5EF4-FFF2-40B4-BE49-F238E27FC236}">
                <a16:creationId xmlns:a16="http://schemas.microsoft.com/office/drawing/2014/main" id="{437C8096-6AA4-1BA6-949B-CBFDC739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07" y="3906231"/>
            <a:ext cx="2643893" cy="26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2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d in a pan with food in it&#10;&#10;Description automatically generated">
            <a:extLst>
              <a:ext uri="{FF2B5EF4-FFF2-40B4-BE49-F238E27FC236}">
                <a16:creationId xmlns:a16="http://schemas.microsoft.com/office/drawing/2014/main" id="{2572D383-7838-1286-3CD8-74E986E9F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3" r="-1" b="-1"/>
          <a:stretch/>
        </p:blipFill>
        <p:spPr>
          <a:xfrm>
            <a:off x="3706808" y="10"/>
            <a:ext cx="8494716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098FD7-EA2F-83DE-A761-551539886EDC}"/>
              </a:ext>
            </a:extLst>
          </p:cNvPr>
          <p:cNvSpPr txBox="1"/>
          <p:nvPr/>
        </p:nvSpPr>
        <p:spPr>
          <a:xfrm>
            <a:off x="450376" y="559558"/>
            <a:ext cx="301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endParaRPr lang="en-B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59BBB-FD64-29FE-55DB-E5F38424922A}"/>
              </a:ext>
            </a:extLst>
          </p:cNvPr>
          <p:cNvSpPr txBox="1"/>
          <p:nvPr/>
        </p:nvSpPr>
        <p:spPr>
          <a:xfrm>
            <a:off x="330958" y="1344137"/>
            <a:ext cx="6271146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SUMMARY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STATEMENT OF THE PROBLEM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SCOPE AND LIMITATION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FINDINGS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306529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FDC9F6-A1E9-9973-AB7C-AE5B8DAA3851}"/>
              </a:ext>
            </a:extLst>
          </p:cNvPr>
          <p:cNvSpPr txBox="1"/>
          <p:nvPr/>
        </p:nvSpPr>
        <p:spPr>
          <a:xfrm>
            <a:off x="2180492" y="731519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F8F48-73BE-171A-638B-555AE2A5FD6D}"/>
              </a:ext>
            </a:extLst>
          </p:cNvPr>
          <p:cNvSpPr txBox="1"/>
          <p:nvPr/>
        </p:nvSpPr>
        <p:spPr>
          <a:xfrm>
            <a:off x="2016369" y="1779687"/>
            <a:ext cx="81592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                                           :  Foodie Heaven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                                            : 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Manage Food Orders and Deliveries Efficiently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at                          	    :  New Summit 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                       	     :  Anish Chauhan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          	     :  Android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Front-end-tool                             :  XML, Android Studio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Back-end-tool                         	    : Firebase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F3B4-9026-E491-A6BD-FC9CE1B32E17}"/>
              </a:ext>
            </a:extLst>
          </p:cNvPr>
          <p:cNvSpPr txBox="1"/>
          <p:nvPr/>
        </p:nvSpPr>
        <p:spPr>
          <a:xfrm>
            <a:off x="2525938" y="984738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E218-BB65-1AAF-FDDA-A978A0DE47D8}"/>
              </a:ext>
            </a:extLst>
          </p:cNvPr>
          <p:cNvSpPr txBox="1"/>
          <p:nvPr/>
        </p:nvSpPr>
        <p:spPr>
          <a:xfrm>
            <a:off x="793822" y="1983545"/>
            <a:ext cx="7491042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 Heaven is a digital platform for ordering food &amp; groceries online.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restaurants, fast food chains, and home kitchens.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search for the availability of foods at any moment.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app aims to address the growing demand for convenient and flexible food delivery services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for backend services, ensure data security, minimize loss of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 are flexible , allowing online payment via credit/debit card or cash on pickup.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B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CA03D7FF-37F9-94D3-D70F-E5EBD2FD5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444" y="-122320"/>
            <a:ext cx="3981720" cy="7102640"/>
          </a:xfrm>
          <a:prstGeom prst="rect">
            <a:avLst/>
          </a:prstGeom>
        </p:spPr>
      </p:pic>
      <p:pic>
        <p:nvPicPr>
          <p:cNvPr id="16" name="Picture Placeholder 5" descr="A phone on a table with food in the background&#10;&#10;Description automatically generated">
            <a:extLst>
              <a:ext uri="{FF2B5EF4-FFF2-40B4-BE49-F238E27FC236}">
                <a16:creationId xmlns:a16="http://schemas.microsoft.com/office/drawing/2014/main" id="{8209AC10-8412-AB3D-453D-619EDF8B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6" r="8076"/>
          <a:stretch>
            <a:fillRect/>
          </a:stretch>
        </p:blipFill>
        <p:spPr>
          <a:xfrm>
            <a:off x="8994011" y="1086616"/>
            <a:ext cx="2592006" cy="4640462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effectLst/>
        </p:spPr>
      </p:pic>
    </p:spTree>
    <p:extLst>
      <p:ext uri="{BB962C8B-B14F-4D97-AF65-F5344CB8AC3E}">
        <p14:creationId xmlns:p14="http://schemas.microsoft.com/office/powerpoint/2010/main" val="12627056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7F3B4-9026-E491-A6BD-FC9CE1B32E17}"/>
              </a:ext>
            </a:extLst>
          </p:cNvPr>
          <p:cNvSpPr txBox="1"/>
          <p:nvPr/>
        </p:nvSpPr>
        <p:spPr>
          <a:xfrm>
            <a:off x="742158" y="1161241"/>
            <a:ext cx="7220742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STATEMENT OF THE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E218-BB65-1AAF-FDDA-A978A0DE47D8}"/>
              </a:ext>
            </a:extLst>
          </p:cNvPr>
          <p:cNvSpPr txBox="1"/>
          <p:nvPr/>
        </p:nvSpPr>
        <p:spPr>
          <a:xfrm>
            <a:off x="742158" y="2057400"/>
            <a:ext cx="6236491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fast-paced world we live in, people often lack the time to prepare meals at home and rely heavily on food delivery services 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methods of ordering food can be inefficient and time-consuming, leading to frustration for both customers and food service providers.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user-friendly app that allows users to order food conveniently and specify delivery times according to their schedules. </a:t>
            </a:r>
          </a:p>
        </p:txBody>
      </p:sp>
      <p:pic>
        <p:nvPicPr>
          <p:cNvPr id="3" name="Picture 2" descr="A person throwing boxes into the air&#10;&#10;Description automatically generated">
            <a:extLst>
              <a:ext uri="{FF2B5EF4-FFF2-40B4-BE49-F238E27FC236}">
                <a16:creationId xmlns:a16="http://schemas.microsoft.com/office/drawing/2014/main" id="{6F953AC5-7D34-A899-95A1-82F1AE121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54B09-5262-47B5-8966-885579719C90}"/>
              </a:ext>
            </a:extLst>
          </p:cNvPr>
          <p:cNvSpPr txBox="1"/>
          <p:nvPr/>
        </p:nvSpPr>
        <p:spPr>
          <a:xfrm>
            <a:off x="1508269" y="954616"/>
            <a:ext cx="3063733" cy="655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F3C4A-A834-52CB-FD02-49CA1CEF3CC4}"/>
              </a:ext>
            </a:extLst>
          </p:cNvPr>
          <p:cNvSpPr txBox="1"/>
          <p:nvPr/>
        </p:nvSpPr>
        <p:spPr>
          <a:xfrm>
            <a:off x="402602" y="1924670"/>
            <a:ext cx="7040226" cy="429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mobile application with an intuitive and easy-to-navigate interface. Reduce restaurant's food wastage.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timely notifications to users about order status, delivery times, and promotional offers.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Allow users to specify desired delivery times, ensuring that their food arrives exactly when they need it.</a:t>
            </a:r>
          </a:p>
        </p:txBody>
      </p:sp>
      <p:pic>
        <p:nvPicPr>
          <p:cNvPr id="8" name="Picture 7" descr="A group of people in uniform putting their hands on top of each other">
            <a:extLst>
              <a:ext uri="{FF2B5EF4-FFF2-40B4-BE49-F238E27FC236}">
                <a16:creationId xmlns:a16="http://schemas.microsoft.com/office/drawing/2014/main" id="{9D041832-49AA-FC87-02A1-B0F0BAEC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5" r="2925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7944-D305-E846-27EE-E33D9DEA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410845"/>
            <a:ext cx="5608320" cy="1325563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AND LIMITATION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A5C89C-FBC6-4757-44F2-7A4F14113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9420" y="1893816"/>
            <a:ext cx="4825158" cy="37978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 : 								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Browsing restaurant menus with pictures and descriptions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Placing orders and selecting desired delivery time slots within a reasonable timeframe.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order tracking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user reviews and restaurant ratings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GB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99EABB9-A940-BBE3-FA12-DD38610A8301}"/>
              </a:ext>
            </a:extLst>
          </p:cNvPr>
          <p:cNvSpPr txBox="1">
            <a:spLocks/>
          </p:cNvSpPr>
          <p:nvPr/>
        </p:nvSpPr>
        <p:spPr>
          <a:xfrm>
            <a:off x="6449481" y="1736408"/>
            <a:ext cx="5271282" cy="29348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maintenance costs for backup and storage.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geographical area and may include a selected list of restaurants for easier integration.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The app might initially offer a limited range of delivery time slots to ensure smooth operations.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7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4C81B-37D7-69B3-52A9-D46E45FE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B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8924-D44D-5A36-C7A7-DB7DC70B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Foodmandu</a:t>
            </a:r>
            <a:endParaRPr lang="en-GB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Bhojdeals</a:t>
            </a:r>
            <a:endParaRPr lang="en-BS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7181A0C4-FF72-0C62-1DAB-A5B7894F3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37" y="1123950"/>
            <a:ext cx="2292738" cy="2292738"/>
          </a:xfrm>
          <a:prstGeom prst="rect">
            <a:avLst/>
          </a:prstGeom>
        </p:spPr>
      </p:pic>
      <p:pic>
        <p:nvPicPr>
          <p:cNvPr id="7" name="Picture 6" descr="A logo with a food dish&#10;&#10;Description automatically generated">
            <a:extLst>
              <a:ext uri="{FF2B5EF4-FFF2-40B4-BE49-F238E27FC236}">
                <a16:creationId xmlns:a16="http://schemas.microsoft.com/office/drawing/2014/main" id="{0C667E6E-4D7B-63ED-03B5-E53AA273B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37" y="3722688"/>
            <a:ext cx="2292738" cy="22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42658-D145-44EF-4137-0B8D65ED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4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  <a:endParaRPr lang="en-BS" sz="41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C7A7-F591-8D28-23C8-241F9D50E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95" y="1060581"/>
            <a:ext cx="5915584" cy="4888711"/>
          </a:xfrm>
        </p:spPr>
        <p:txBody>
          <a:bodyPr>
            <a:normAutofit/>
          </a:bodyPr>
          <a:lstStyle/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customers should be able to register and login into the system.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35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rate their experience and provide feedback.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should be able to browse restaurants, view menus, and place orders.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35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admin shall be able to update, edit and view the order status.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BS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53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641</TotalTime>
  <Words>620</Words>
  <Application>Microsoft Office PowerPoint</Application>
  <PresentationFormat>Widescreen</PresentationFormat>
  <Paragraphs>145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Arial Unicode MS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 AND LIMITATION</vt:lpstr>
      <vt:lpstr>LITERATURE REVIEW</vt:lpstr>
      <vt:lpstr>FUNCTIONAL REQUIREMENT</vt:lpstr>
      <vt:lpstr>PowerPoint Presentation</vt:lpstr>
      <vt:lpstr>NON-FUNCTIONAL REQUIREMENT</vt:lpstr>
      <vt:lpstr>FEASIBILITY ANALYSIS</vt:lpstr>
      <vt:lpstr>GANTT CHART</vt:lpstr>
      <vt:lpstr>PowerPoint Presentation</vt:lpstr>
      <vt:lpstr>PowerPoint Presentation</vt:lpstr>
      <vt:lpstr>PowerPoint Presentation</vt:lpstr>
      <vt:lpstr> CONCLUSION</vt:lpstr>
      <vt:lpstr> OUTCOME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Chauhan</dc:creator>
  <cp:lastModifiedBy>Anish Chauhan</cp:lastModifiedBy>
  <cp:revision>80</cp:revision>
  <dcterms:created xsi:type="dcterms:W3CDTF">2024-07-09T03:13:00Z</dcterms:created>
  <dcterms:modified xsi:type="dcterms:W3CDTF">2025-02-18T10:22:04Z</dcterms:modified>
</cp:coreProperties>
</file>